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6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27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24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9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9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40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5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0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96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39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66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AFCAD-C2D6-470E-BB6B-F73B3C5FD5B4}" type="datetimeFigureOut">
              <a:rPr lang="ru-RU" smtClean="0"/>
              <a:t>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0866F-DEA1-443F-A5F7-95A54E64C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8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-fotki.yandex.ru/get/247911/47807012.8f/0_107391_164efd8c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704856" cy="577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724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UJMLezXkAImxsT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24" y="566994"/>
            <a:ext cx="3898514" cy="259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klike.net/uploads/posts/2020-02/1581145121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938" y="476672"/>
            <a:ext cx="432480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greenword.ru/images/2012/06/swallow-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94" y="3284984"/>
            <a:ext cx="4920484" cy="31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92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klike.net/uploads/posts/2020-02/1581145121_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432480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09663" y="4221088"/>
            <a:ext cx="23768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Тор-на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0976" y="5081549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93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UJMLezXkAImxsT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3898514" cy="259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17167" y="2967335"/>
            <a:ext cx="3709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Сы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-ер-</a:t>
            </a:r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чык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4221088"/>
            <a:ext cx="61926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йы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82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greenword.ru/images/2012/06/swallow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4920484" cy="31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03302" y="3717032"/>
            <a:ext cx="3873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Кар-</a:t>
            </a:r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лы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</a:t>
            </a:r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гач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5157192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tt-RU" sz="3600" b="1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62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8723" y="1484784"/>
            <a:ext cx="6304098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Тургай</a:t>
            </a:r>
          </a:p>
          <a:p>
            <a:pPr algn="ctr"/>
            <a:r>
              <a:rPr lang="tt-RU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Сандугач</a:t>
            </a:r>
            <a:endParaRPr lang="ru-RU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979712" y="2996952"/>
            <a:ext cx="360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275856" y="3139868"/>
            <a:ext cx="5040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50772" y="3001322"/>
            <a:ext cx="360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5508104" y="2996952"/>
            <a:ext cx="576064" cy="437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99592" y="4725144"/>
            <a:ext cx="8640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627784" y="4743369"/>
            <a:ext cx="64807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275856" y="5116547"/>
            <a:ext cx="8549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923033" y="4743369"/>
            <a:ext cx="360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372200" y="4792247"/>
            <a:ext cx="6120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31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65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2020-04-24T15:37:50Z</dcterms:created>
  <dcterms:modified xsi:type="dcterms:W3CDTF">2020-04-25T19:10:32Z</dcterms:modified>
</cp:coreProperties>
</file>